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7" r:id="rId6"/>
    <p:sldId id="262" r:id="rId7"/>
    <p:sldId id="265" r:id="rId8"/>
    <p:sldId id="275" r:id="rId9"/>
    <p:sldId id="284" r:id="rId10"/>
    <p:sldId id="269" r:id="rId11"/>
    <p:sldId id="278" r:id="rId12"/>
    <p:sldId id="279" r:id="rId13"/>
    <p:sldId id="280" r:id="rId14"/>
    <p:sldId id="282" r:id="rId15"/>
    <p:sldId id="28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C3118-5224-4273-88E2-DCD0147DCBB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mp3"/><Relationship Id="rId7" Type="http://schemas.openxmlformats.org/officeDocument/2006/relationships/image" Target="../media/image1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6.png"/><Relationship Id="rId4" Type="http://schemas.openxmlformats.org/officeDocument/2006/relationships/audio" Target="../media/media5.mp3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5.mp3"/><Relationship Id="rId7" Type="http://schemas.openxmlformats.org/officeDocument/2006/relationships/image" Target="../media/image1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png"/><Relationship Id="rId4" Type="http://schemas.openxmlformats.org/officeDocument/2006/relationships/audio" Target="../media/media5.mp3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5.mp3"/><Relationship Id="rId7" Type="http://schemas.openxmlformats.org/officeDocument/2006/relationships/image" Target="../media/image2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png"/><Relationship Id="rId4" Type="http://schemas.openxmlformats.org/officeDocument/2006/relationships/audio" Target="../media/media5.mp3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mp3"/><Relationship Id="rId7" Type="http://schemas.openxmlformats.org/officeDocument/2006/relationships/image" Target="../media/image1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4" Type="http://schemas.openxmlformats.org/officeDocument/2006/relationships/audio" Target="../media/media5.mp3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70150" y="1918335"/>
            <a:ext cx="7472680" cy="1591945"/>
          </a:xfrm>
        </p:spPr>
        <p:txBody>
          <a:bodyPr>
            <a:normAutofit fontScale="90000"/>
          </a:bodyPr>
          <a:lstStyle/>
          <a:p>
            <a:r>
              <a:rPr lang="en-US" sz="5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Trường Chuyên Biệt Quận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2560" y="3602355"/>
            <a:ext cx="7018020" cy="3206115"/>
          </a:xfrm>
        </p:spPr>
        <p:txBody>
          <a:bodyPr/>
          <a:lstStyle/>
          <a:p>
            <a:r>
              <a:rPr lang="en-US" sz="6000" b="1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bạn đến với bài học</a:t>
            </a:r>
          </a:p>
          <a:p>
            <a:r>
              <a:rPr lang="en-US" sz="6000" b="1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Môn </a:t>
            </a:r>
            <a:r>
              <a:rPr lang="en-US" sz="6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: Toán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8465" y="365125"/>
            <a:ext cx="9132570" cy="132588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5400">
                <a:latin typeface="HP001 4H" panose="020B0603050302020204" charset="0"/>
                <a:cs typeface="HP001 4H" panose="020B0603050302020204" charset="0"/>
              </a:rPr>
            </a:br>
            <a:r>
              <a:rPr lang="en-US" sz="54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Đồ vật nào có dạng hình tròn 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1909445" y="1691005"/>
            <a:ext cx="2387600" cy="24872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0485" y="1823720"/>
            <a:ext cx="2272030" cy="2259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26450" y="1691005"/>
            <a:ext cx="1917700" cy="312801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833880" y="5022215"/>
            <a:ext cx="2463165" cy="1066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Bánh xe</a:t>
            </a:r>
          </a:p>
        </p:txBody>
      </p:sp>
      <p:sp>
        <p:nvSpPr>
          <p:cNvPr id="8" name="Rectangles 7"/>
          <p:cNvSpPr/>
          <p:nvPr/>
        </p:nvSpPr>
        <p:spPr>
          <a:xfrm>
            <a:off x="2666365" y="4267200"/>
            <a:ext cx="87693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sp>
        <p:nvSpPr>
          <p:cNvPr id="9" name="Rectangles 8"/>
          <p:cNvSpPr/>
          <p:nvPr/>
        </p:nvSpPr>
        <p:spPr>
          <a:xfrm>
            <a:off x="5815965" y="4267200"/>
            <a:ext cx="87693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10" name="Rectangles 9"/>
          <p:cNvSpPr/>
          <p:nvPr/>
        </p:nvSpPr>
        <p:spPr>
          <a:xfrm>
            <a:off x="8946515" y="4819015"/>
            <a:ext cx="87693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864100" y="5022215"/>
            <a:ext cx="2463165" cy="1066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Đồng hồ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80985" y="5504815"/>
            <a:ext cx="3008630" cy="1066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Cánh cửa</a:t>
            </a:r>
          </a:p>
        </p:txBody>
      </p:sp>
      <p:sp>
        <p:nvSpPr>
          <p:cNvPr id="14" name="Oval 13"/>
          <p:cNvSpPr/>
          <p:nvPr/>
        </p:nvSpPr>
        <p:spPr>
          <a:xfrm>
            <a:off x="-41275" y="380365"/>
            <a:ext cx="1218565" cy="118173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80975" y="609600"/>
            <a:ext cx="773430" cy="72326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Am-thanh-dong-ho-dem-nguoc-10-giay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47750" y="972185"/>
            <a:ext cx="495300" cy="495300"/>
          </a:xfrm>
          <a:prstGeom prst="rect">
            <a:avLst/>
          </a:prstGeom>
        </p:spPr>
      </p:pic>
      <p:pic>
        <p:nvPicPr>
          <p:cNvPr id="17" name="âm trả lời đú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43915" y="1937385"/>
            <a:ext cx="4953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1688465" y="365125"/>
            <a:ext cx="913257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3700">
                <a:latin typeface="HP001 4H" panose="020B0603050302020204" charset="0"/>
                <a:cs typeface="HP001 4H" panose="020B0603050302020204" charset="0"/>
              </a:rPr>
            </a:br>
            <a:r>
              <a:rPr lang="en-US" sz="48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Hình vẽ nào có dạng hình tròn 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7"/>
          <a:srcRect l="-2357" b="8625"/>
          <a:stretch>
            <a:fillRect/>
          </a:stretch>
        </p:blipFill>
        <p:spPr>
          <a:xfrm>
            <a:off x="1688465" y="1783080"/>
            <a:ext cx="3100070" cy="273494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539365" y="4610100"/>
            <a:ext cx="915670" cy="812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777365" y="5423535"/>
            <a:ext cx="2642870" cy="9004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Bánh quy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8"/>
          <a:srcRect l="12891" t="22727" r="7136" b="2311"/>
          <a:stretch>
            <a:fillRect/>
          </a:stretch>
        </p:blipFill>
        <p:spPr>
          <a:xfrm>
            <a:off x="5145405" y="1691005"/>
            <a:ext cx="2778760" cy="316611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191250" y="4857115"/>
            <a:ext cx="915670" cy="812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594350" y="5588635"/>
            <a:ext cx="2148205" cy="9004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Cửa sổ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91855" y="1872615"/>
            <a:ext cx="2748280" cy="2803525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9408160" y="4676140"/>
            <a:ext cx="915670" cy="812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342630" y="5488940"/>
            <a:ext cx="2896870" cy="90043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Ông mặt trời</a:t>
            </a:r>
          </a:p>
        </p:txBody>
      </p:sp>
      <p:sp>
        <p:nvSpPr>
          <p:cNvPr id="15" name="Oval 14"/>
          <p:cNvSpPr/>
          <p:nvPr/>
        </p:nvSpPr>
        <p:spPr>
          <a:xfrm>
            <a:off x="-24765" y="89535"/>
            <a:ext cx="1167765" cy="109156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78435" y="290830"/>
            <a:ext cx="760730" cy="68897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Am-thanh-dong-ho-dem-nguoc-10-giay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09650" y="387350"/>
            <a:ext cx="520700" cy="495300"/>
          </a:xfrm>
          <a:prstGeom prst="rect">
            <a:avLst/>
          </a:prstGeom>
        </p:spPr>
      </p:pic>
      <p:pic>
        <p:nvPicPr>
          <p:cNvPr id="18" name="âm trả lời đú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65685" y="22542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3" dur="148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1" presetClass="exit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6" dur="770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7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32 0.000162 C -0.007431 -0.007897 -0.033549 -0.015957 -0.042877 -0.015957 C -0.100711 -0.015957 -0.160411 0.109969 -0.160411 0.235895 C -0.160411 0.172429 -0.190260 0.109969 -0.218245 0.109969 C -0.248094 0.109969 -0.276078 0.173436 -0.276078 0.235895 C -0.276078 0.204666 -0.291003 0.172429 -0.305928 0.172429 C -0.320853 0.172429 -0.335778 0.203658 -0.335778 0.235895 C -0.335778 0.219777 -0.343240 0.204666 -0.350703 0.204666 C -0.358165 0.204666 -0.365628 0.220784 -0.365628 0.235895 C -0.365628 0.227836 -0.369359 0.219777 -0.373090 0.219777 C -0.374956 0.219777 -0.380553 0.227836 -0.380553 0.235895 C -0.380553 0.231866 -0.382418 0.227836 -0.384284 0.227836 C -0.384284 0.226829 -0.388015 0.231866 -0.388015 0.235895 C -0.388015 0.233880 -0.388015 0.231866 -0.389881 0.231866 C -0.389881 0.232873 -0.391746 0.233880 -0.391746 0.235895 C -0.391746 0.234888 -0.391746 0.233880 -0.391746 0.232873 C -0.393612 0.232873 -0.393612 0.233880 -0.393612 0.234888 C -0.395478 0.234888 -0.395478 0.233880 -0.395478 0.232873 C -0.397343 0.232873 -0.397343 0.233880 -0.397343 0.234888 " pathEditMode="relative" rAng="0" ptsTypes="">
                                      <p:cBhvr>
                                        <p:cTn id="8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0" y="11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18 0.067416 C 0.005974 0.041463 0.026820 0.015511 0.034266 0.015511 C 0.080426 0.015511 0.128076 0.421020 0.128076 0.826529 C 0.128076 0.622153 0.151900 0.421020 0.174237 0.421020 C 0.198061 0.421020 0.220396 0.625397 0.220396 0.826529 C 0.220396 0.725962 0.232309 0.622153 0.244222 0.622153 C 0.256134 0.622153 0.268046 0.722718 0.268046 0.826529 C 0.268046 0.774624 0.274002 0.725962 0.279959 0.725962 C 0.285914 0.725962 0.291870 0.777868 0.291870 0.826529 C 0.291870 0.800578 0.294848 0.774624 0.297827 0.774624 C 0.299316 0.774624 0.303784 0.800578 0.303784 0.826529 C 0.303784 0.813552 0.305272 0.800578 0.306762 0.800578 C 0.306762 0.803824 0.309739 0.813552 0.309739 0.826529 C 0.309739 0.820041 0.309739 0.813552 0.311228 0.813552 C 0.311228 0.816798 0.312717 0.820041 0.312717 0.826529 C 0.312717 0.823285 0.312717 0.820041 0.312717 0.816798 C 0.314207 0.816798 0.314207 0.820041 0.314207 0.823285 C 0.315696 0.823285 0.315696 0.820041 0.315696 0.816798 C 0.317185 0.816798 0.317185 0.820041 0.317185 0.823285 " pathEditMode="relative" rAng="0" ptsTypes="">
                                      <p:cBhvr>
                                        <p:cTn id="9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354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10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/>
      <p:bldP spid="4" grpId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10" grpId="0" bldLvl="0" animBg="1"/>
      <p:bldP spid="10" grpId="1" animBg="1"/>
      <p:bldP spid="10" grpId="2" animBg="1"/>
      <p:bldP spid="11" grpId="0" bldLvl="0" animBg="1"/>
      <p:bldP spid="11" grpId="1" animBg="1"/>
      <p:bldP spid="11" grpId="2" animBg="1"/>
      <p:bldP spid="13" grpId="0" bldLvl="0" animBg="1"/>
      <p:bldP spid="13" grpId="1" animBg="1"/>
      <p:bldP spid="14" grpId="0" bldLvl="0" animBg="1"/>
      <p:bldP spid="14" grpId="1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604645" y="34290"/>
            <a:ext cx="10477500" cy="122301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Đồ vật nào có dạng hình vuông 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7"/>
          <a:srcRect l="8661" t="3711" r="1411" b="1015"/>
          <a:stretch>
            <a:fillRect/>
          </a:stretch>
        </p:blipFill>
        <p:spPr>
          <a:xfrm>
            <a:off x="711200" y="1825625"/>
            <a:ext cx="2990215" cy="2821305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803400" y="4775200"/>
            <a:ext cx="977900" cy="8509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10565" y="5803900"/>
            <a:ext cx="2324100" cy="9391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Bức tranh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890" y="1807845"/>
            <a:ext cx="390588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5930900" y="4665345"/>
            <a:ext cx="977900" cy="8509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933950" y="5803900"/>
            <a:ext cx="2324100" cy="9391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Qủa cam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135" y="1918335"/>
            <a:ext cx="3001010" cy="297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10092690" y="4953000"/>
            <a:ext cx="977900" cy="8509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884285" y="5803900"/>
            <a:ext cx="2324100" cy="9391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Ngôi nhà</a:t>
            </a:r>
          </a:p>
        </p:txBody>
      </p:sp>
      <p:sp>
        <p:nvSpPr>
          <p:cNvPr id="13" name="Oval 12"/>
          <p:cNvSpPr/>
          <p:nvPr/>
        </p:nvSpPr>
        <p:spPr>
          <a:xfrm>
            <a:off x="292735" y="106045"/>
            <a:ext cx="1142365" cy="10795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08635" y="306070"/>
            <a:ext cx="710565" cy="6794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Am-thanh-dong-ho-dem-nguoc-10-giay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23315" y="398145"/>
            <a:ext cx="851535" cy="495300"/>
          </a:xfrm>
          <a:prstGeom prst="rect">
            <a:avLst/>
          </a:prstGeom>
        </p:spPr>
      </p:pic>
      <p:pic>
        <p:nvPicPr>
          <p:cNvPr id="16" name="âm trả lời đú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44880" y="133032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5" dur="148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1" presetClass="exit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8" dur="770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5937 0.753981 " pathEditMode="relative" rAng="0" ptsTypes="">
                                      <p:cBhvr>
                                        <p:cTn id="7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8 0.000000 C 0.005652 -0.019000 0.013177 -0.037000 0.028227 -0.037000 C 0.045158 -0.037000 0.050802 -0.019000 0.056445 0.000000 C 0.063970 0.021000 0.069614 0.042000 0.088427 0.042000 C 0.105358 0.042000 0.111002 0.021000 0.118527 0.000000 C 0.122289 -0.019000 0.129814 -0.037000 0.146745 -0.037000 C 0.161795 -0.037000 0.169320 -0.019000 0.174964 0.000000 C 0.180608 0.021000 0.188133 0.042000 0.205064 0.042000 C 0.221995 0.042000 0.235164 0.000000 0.235164 0.000000 C 0.240808 -0.019000 0.246452 -0.037000 0.263383 -0.037000 C 0.280314 -0.037000 0.285958 -0.019000 0.291602 0.000000 C 0.299127 0.021000 0.304770 0.042000 0.323583 0.042000 C 0.340514 0.042000 0.346158 0.021000 0.351802 0.000000 C 0.359327 -0.019000 0.364970 -0.037000 0.381902 -0.037000 C 0.396952 -0.037000 0.404477 -0.019000 0.410120 0.000000 C 0.415764 0.021000 0.423289 0.042000 0.440220 0.042000 C 0.457152 0.042000 0.462795 0.021000 0.470320 0.000000 " pathEditMode="relative" rAng="0" ptsTypes="">
                                      <p:cBhvr>
                                        <p:cTn id="80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00" y="2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8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9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" grpId="0" bldLvl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bldLvl="0" animBg="1"/>
      <p:bldP spid="9" grpId="1" animBg="1"/>
      <p:bldP spid="9" grpId="2" animBg="1"/>
      <p:bldP spid="10" grpId="0" bldLvl="0" animBg="1"/>
      <p:bldP spid="10" grpId="1" animBg="1"/>
      <p:bldP spid="10" grpId="2" animBg="1"/>
      <p:bldP spid="11" grpId="0" bldLvl="0" animBg="1"/>
      <p:bldP spid="11" grpId="1" animBg="1"/>
      <p:bldP spid="11" grpId="2" animBg="1"/>
      <p:bldP spid="12" grpId="0" bldLvl="0" animBg="1"/>
      <p:bldP spid="12" grpId="1" animBg="1"/>
      <p:bldP spid="12" grpId="2" animBg="1"/>
      <p:bldP spid="13" grpId="0" bldLvl="0" animBg="1"/>
      <p:bldP spid="13" grpId="1" animBg="1"/>
      <p:bldP spid="13" grpId="2" animBg="1"/>
      <p:bldP spid="14" grpId="0" bldLvl="0" animBg="1"/>
      <p:bldP spid="14" grpId="1" animBg="1"/>
      <p:bldP spid="14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8465" y="365125"/>
            <a:ext cx="9132570" cy="132588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5400">
                <a:latin typeface="HP001 4H" panose="020B0603050302020204" charset="0"/>
                <a:cs typeface="HP001 4H" panose="020B0603050302020204" charset="0"/>
              </a:rPr>
            </a:br>
            <a:r>
              <a:rPr lang="en-US" sz="54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Đồ vật nào có dạng hình vuông 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1909445" y="1691005"/>
            <a:ext cx="2387600" cy="24872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0485" y="1823720"/>
            <a:ext cx="2272030" cy="2259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26450" y="1691005"/>
            <a:ext cx="1917700" cy="312801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833880" y="5022215"/>
            <a:ext cx="2463165" cy="1066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Bánh xe</a:t>
            </a:r>
          </a:p>
        </p:txBody>
      </p:sp>
      <p:sp>
        <p:nvSpPr>
          <p:cNvPr id="8" name="Rectangles 7"/>
          <p:cNvSpPr/>
          <p:nvPr/>
        </p:nvSpPr>
        <p:spPr>
          <a:xfrm>
            <a:off x="2666365" y="4267200"/>
            <a:ext cx="87693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A</a:t>
            </a:r>
          </a:p>
        </p:txBody>
      </p:sp>
      <p:sp>
        <p:nvSpPr>
          <p:cNvPr id="9" name="Rectangles 8"/>
          <p:cNvSpPr/>
          <p:nvPr/>
        </p:nvSpPr>
        <p:spPr>
          <a:xfrm>
            <a:off x="5815965" y="4267200"/>
            <a:ext cx="87693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B</a:t>
            </a:r>
          </a:p>
        </p:txBody>
      </p:sp>
      <p:sp>
        <p:nvSpPr>
          <p:cNvPr id="10" name="Rectangles 9"/>
          <p:cNvSpPr/>
          <p:nvPr/>
        </p:nvSpPr>
        <p:spPr>
          <a:xfrm>
            <a:off x="8946515" y="4819015"/>
            <a:ext cx="87693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C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864100" y="5022215"/>
            <a:ext cx="2463165" cy="1066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Đồng hồ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80985" y="5504815"/>
            <a:ext cx="3008630" cy="10668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Century Gothic" panose="020B0502020202020204" charset="0"/>
                <a:cs typeface="Century Gothic" panose="020B0502020202020204" charset="0"/>
              </a:rPr>
              <a:t>Cánh cửa</a:t>
            </a:r>
          </a:p>
        </p:txBody>
      </p:sp>
      <p:sp>
        <p:nvSpPr>
          <p:cNvPr id="14" name="Oval 13"/>
          <p:cNvSpPr/>
          <p:nvPr/>
        </p:nvSpPr>
        <p:spPr>
          <a:xfrm>
            <a:off x="-41275" y="380365"/>
            <a:ext cx="1218565" cy="118173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80975" y="609600"/>
            <a:ext cx="773430" cy="72326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Am-thanh-dong-ho-dem-nguoc-10-giay-www_tiengdong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47750" y="972185"/>
            <a:ext cx="495300" cy="495300"/>
          </a:xfrm>
          <a:prstGeom prst="rect">
            <a:avLst/>
          </a:prstGeom>
        </p:spPr>
      </p:pic>
      <p:pic>
        <p:nvPicPr>
          <p:cNvPr id="17" name="âm trả lời đú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43915" y="1937385"/>
            <a:ext cx="4953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7355" y="1825625"/>
            <a:ext cx="8655685" cy="4993640"/>
          </a:xfrm>
        </p:spPr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 algn="ctr">
              <a:buNone/>
            </a:pP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Cảm ơn các bạn !!</a:t>
            </a:r>
          </a:p>
          <a:p>
            <a:pPr marL="0" indent="0" algn="ctr">
              <a:buNone/>
            </a:pPr>
            <a:endParaRPr lang="en-US" sz="7200" b="1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Hẹn gặp lại trong bài học tiếp theo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1430" y="3276600"/>
            <a:ext cx="6797040" cy="2859405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b="1" u="sng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Bài </a:t>
            </a:r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Hình tròn         Hình vuông</a:t>
            </a:r>
          </a:p>
          <a:p>
            <a:pPr marL="0" indent="0" algn="ctr">
              <a:buNone/>
            </a:pPr>
            <a:r>
              <a:rPr lang="en-US" sz="4400" b="1" i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Gv: Lê Thị Lan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Bài hát hình dạng - Hình dạng cho trẻ em - Tìm hiểu hình dạng - hình dạng hình học - Shape Song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71115" y="365125"/>
            <a:ext cx="8621395" cy="563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3385" y="33655"/>
            <a:ext cx="5760720" cy="1657350"/>
          </a:xfrm>
        </p:spPr>
        <p:txBody>
          <a:bodyPr>
            <a:normAutofit fontScale="90000"/>
          </a:bodyPr>
          <a:lstStyle/>
          <a:p>
            <a:br>
              <a:rPr lang="en-US" sz="66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</a:br>
            <a:r>
              <a:rPr lang="en-US" sz="66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Khám phá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66975" y="1866900"/>
            <a:ext cx="3276600" cy="31242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6518275" y="2528570"/>
            <a:ext cx="3446145" cy="11690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Đây là hình gì 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69560" y="4462780"/>
            <a:ext cx="2891155" cy="99758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Hình tròn</a:t>
            </a:r>
          </a:p>
        </p:txBody>
      </p:sp>
      <p:pic>
        <p:nvPicPr>
          <p:cNvPr id="7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06730" y="939165"/>
            <a:ext cx="495300" cy="4953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390775" y="1691005"/>
            <a:ext cx="3438525" cy="3383280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34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path" presetSubtype="0" repeatCount="3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962 -0.002963 C 0.070034 -0.069963 0.044133 -0.127963 0.009425 -0.131963 C -0.023729 -0.136963 -0.054810 -0.091963 -0.056882 -0.026963 C -0.059473 0.033037 -0.037715 0.089037 -0.006634 0.093037 C 0.021857 0.096037 0.048795 0.059037 0.050867 0.003037 C 0.052939 -0.047963 0.034808 -0.095963 0.008389 -0.099963 C -0.015958 -0.102963 -0.038752 -0.071963 -0.040306 -0.024963 C -0.041860 0.017037 -0.027355 0.058037 -0.005598 0.060037 C 0.014088 0.063037 0.032736 0.039037 0.034290 0.001037 C 0.035327 -0.032963 0.024448 -0.065963 0.007352 -0.067963 C -0.007670 -0.069963 -0.022693 -0.051963 -0.023729 -0.022963 C -0.024764 0.002037 -0.016995 0.026037 -0.004562 0.028037 C 0.005798 0.030037 0.016677 0.019037 0.017195 -0.000963 C 0.018231 -0.016963 0.014088 -0.033963 0.006317 -0.035963 C 0.000101 -0.035963 -0.006116 -0.031963 -0.007152 -0.020963 C -0.007670 -0.013963 -0.006634 -0.006963 -0.003525 -0.003963 C -0.001971 -0.002963 -0.000936 -0.002963 0.000618 -0.003963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2" grpId="1"/>
      <p:bldP spid="4" grpId="0" bldLvl="0" animBg="1"/>
      <p:bldP spid="4" grpId="1" bldLvl="0" animBg="1"/>
      <p:bldP spid="4" grpId="2" bldLvl="0" animBg="1"/>
      <p:bldP spid="3" grpId="0" animBg="1"/>
      <p:bldP spid="3" grpId="1" animBg="1"/>
      <p:bldP spid="3" grpId="2" animBg="1"/>
      <p:bldP spid="6" grpId="0" animBg="1"/>
      <p:bldP spid="6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400800" y="1447800"/>
            <a:ext cx="2870200" cy="266636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112135" y="2012950"/>
            <a:ext cx="1941830" cy="1827530"/>
          </a:xfrm>
          <a:prstGeom prst="ellipse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53965" y="4598035"/>
            <a:ext cx="1143000" cy="1143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58215" y="1195705"/>
            <a:ext cx="495300" cy="495300"/>
          </a:xfrm>
          <a:prstGeom prst="rect">
            <a:avLst/>
          </a:prstGeom>
        </p:spPr>
      </p:pic>
      <p:pic>
        <p:nvPicPr>
          <p:cNvPr id="8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58215" y="2012950"/>
            <a:ext cx="495300" cy="495300"/>
          </a:xfrm>
          <a:prstGeom prst="rect">
            <a:avLst/>
          </a:prstGeom>
        </p:spPr>
      </p:pic>
      <p:pic>
        <p:nvPicPr>
          <p:cNvPr id="9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58215" y="28130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4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34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34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82900" y="2351405"/>
            <a:ext cx="3612515" cy="320738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792730" y="5782945"/>
            <a:ext cx="3792220" cy="99758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Hình vuông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940675" y="2528570"/>
            <a:ext cx="3903345" cy="11690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Đây là hình gì ?</a:t>
            </a:r>
          </a:p>
        </p:txBody>
      </p:sp>
      <p:pic>
        <p:nvPicPr>
          <p:cNvPr id="8" name="Tieng-tinh-tinh-www_nhacchuongvui_com">
            <a:hlinkClick r:id="" action="ppaction://media"/>
          </p:cNvPr>
          <p:cNvPicPr>
            <a:picLocks noGrp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21080" y="1505585"/>
            <a:ext cx="952500" cy="4953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880360" y="2273300"/>
            <a:ext cx="361886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562725" y="2349500"/>
            <a:ext cx="25400" cy="322580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792730" y="2425065"/>
            <a:ext cx="10795" cy="3133725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882900" y="5671185"/>
            <a:ext cx="3618865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8" dur="34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7" grpId="0" bldLvl="0" animBg="1"/>
      <p:bldP spid="7" grpId="1" animBg="1"/>
      <p:bldP spid="4" grpId="0" bldLvl="0" animBg="1"/>
      <p:bldP spid="4" grpId="1" animBg="1"/>
      <p:bldP spid="4" grpId="2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114323" y="1028700"/>
            <a:ext cx="2286000" cy="2286000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535653" y="1548765"/>
            <a:ext cx="3017520" cy="30175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21500" y="4362597"/>
            <a:ext cx="1280160" cy="1280160"/>
          </a:xfrm>
          <a:prstGeom prst="rect">
            <a:avLst/>
          </a:prstGeom>
          <a:solidFill>
            <a:srgbClr val="FF33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2780" y="2089150"/>
            <a:ext cx="495300" cy="495300"/>
          </a:xfrm>
          <a:prstGeom prst="rect">
            <a:avLst/>
          </a:prstGeom>
        </p:spPr>
      </p:pic>
      <p:pic>
        <p:nvPicPr>
          <p:cNvPr id="8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79780" y="3028950"/>
            <a:ext cx="495300" cy="495300"/>
          </a:xfrm>
          <a:prstGeom prst="rect">
            <a:avLst/>
          </a:prstGeom>
        </p:spPr>
      </p:pic>
      <p:pic>
        <p:nvPicPr>
          <p:cNvPr id="9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79780" y="38671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34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3" dur="34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7" dur="34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4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5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bldLvl="0" animBg="1"/>
      <p:bldP spid="6" grpId="1" bldLvl="0" animBg="1"/>
      <p:bldP spid="5" grpId="0" animBg="1"/>
      <p:bldP spid="5" grpId="1" animBg="1"/>
      <p:bldP spid="5" grpId="2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loud Callout 3"/>
          <p:cNvSpPr/>
          <p:nvPr/>
        </p:nvSpPr>
        <p:spPr>
          <a:xfrm>
            <a:off x="8001000" y="-635"/>
            <a:ext cx="4091940" cy="2057400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chemeClr val="tx1"/>
                </a:solidFill>
                <a:latin typeface="HP001 4H" panose="020B0603050302020204" charset="0"/>
                <a:cs typeface="HP001 4H" panose="020B0603050302020204" charset="0"/>
              </a:rPr>
              <a:t>giải lao </a:t>
            </a:r>
          </a:p>
        </p:txBody>
      </p:sp>
      <p:pic>
        <p:nvPicPr>
          <p:cNvPr id="5" name="CHICKEN DANCE DENGAN COSTUME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8749" y="1811020"/>
            <a:ext cx="7735712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200" y="364490"/>
            <a:ext cx="8712200" cy="4872990"/>
          </a:xfrm>
        </p:spPr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sz="9600" b="1">
                <a:latin typeface="HP001 4H" panose="020B0603050302020204" charset="0"/>
                <a:cs typeface="HP001 4H" panose="020B0603050302020204" charset="0"/>
              </a:rPr>
              <a:t>Ai tinh mắt ?</a:t>
            </a:r>
          </a:p>
        </p:txBody>
      </p:sp>
    </p:spTree>
  </p:cSld>
  <p:clrMapOvr>
    <a:masterClrMapping/>
  </p:clrMapOvr>
  <p:transition>
    <p:comb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135</Words>
  <Application>Microsoft Office PowerPoint</Application>
  <PresentationFormat>Widescreen</PresentationFormat>
  <Paragraphs>47</Paragraphs>
  <Slides>14</Slides>
  <Notes>0</Notes>
  <HiddenSlides>0</HiddenSlides>
  <MMClips>18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HP001 4H</vt:lpstr>
      <vt:lpstr>Times New Roman</vt:lpstr>
      <vt:lpstr>Office Theme</vt:lpstr>
      <vt:lpstr>1_Office Theme</vt:lpstr>
      <vt:lpstr>Trường Chuyên Biệt Quận 10</vt:lpstr>
      <vt:lpstr>PowerPoint Presentation</vt:lpstr>
      <vt:lpstr>PowerPoint Presentation</vt:lpstr>
      <vt:lpstr> Khám phá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Đồ vật nào có dạng hình tròn ?</vt:lpstr>
      <vt:lpstr>PowerPoint Presentation</vt:lpstr>
      <vt:lpstr>PowerPoint Presentation</vt:lpstr>
      <vt:lpstr> Đồ vật nào có dạng hình vuông 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Nghĩa, Huỳnh Trung</dc:creator>
  <cp:lastModifiedBy>Administrator</cp:lastModifiedBy>
  <cp:revision>85</cp:revision>
  <dcterms:created xsi:type="dcterms:W3CDTF">2021-09-30T02:23:00Z</dcterms:created>
  <dcterms:modified xsi:type="dcterms:W3CDTF">2021-10-09T09:35:14Z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